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nl-NL" smtClean="0"/>
              <a:t>Klik om de stijl te bewerken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nl-NL" smtClean="0"/>
              <a:t>Klik om de stijl te bewerken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nl-NL" smtClean="0"/>
              <a:t>Klik om de stijl te bewerken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nl-NL" smtClean="0"/>
              <a:t>Klik om de stijl te bewerken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nl-NL" smtClean="0"/>
              <a:t>Klik om de stijl te bewerken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nl-NL" smtClean="0"/>
              <a:t>Tekststijl van het model bewerken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nl-NL" smtClean="0"/>
              <a:t>Klik om de stijl te bewerken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l-NL" smtClean="0"/>
              <a:t>Tekststijl van het model bewerken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8" name="Title 1"/>
          <p:cNvSpPr>
            <a:spLocks noGrp="1"/>
          </p:cNvSpPr>
          <p:nvPr>
            <p:ph type="title"/>
          </p:nvPr>
        </p:nvSpPr>
        <p:spPr>
          <a:xfrm>
            <a:off x="685801" y="609600"/>
            <a:ext cx="10131425" cy="1456267"/>
          </a:xfrm>
        </p:spPr>
        <p:txBody>
          <a:bodyPr/>
          <a:lstStyle/>
          <a:p>
            <a:r>
              <a:rPr lang="nl-NL" smtClean="0"/>
              <a:t>Klik om de stijl te bewerken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nl-NL" smtClean="0"/>
              <a:t>Klik om de stijl te bewerken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nl-NL" smtClean="0"/>
              <a:t>Klik om de stijl te bewerken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9/2/2016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latin typeface="Helvetica" panose="020B0604020202020204" pitchFamily="34" charset="0"/>
                <a:cs typeface="Helvetica" panose="020B0604020202020204" pitchFamily="34" charset="0"/>
              </a:rPr>
              <a:t>Visietekst</a:t>
            </a:r>
            <a:r>
              <a:rPr lang="nl-BE" dirty="0" smtClean="0"/>
              <a:t> </a:t>
            </a:r>
            <a:endParaRPr lang="nl-BE" dirty="0"/>
          </a:p>
        </p:txBody>
      </p:sp>
      <p:sp>
        <p:nvSpPr>
          <p:cNvPr id="3" name="Ondertitel 2"/>
          <p:cNvSpPr>
            <a:spLocks noGrp="1"/>
          </p:cNvSpPr>
          <p:nvPr>
            <p:ph type="subTitle" idx="1"/>
          </p:nvPr>
        </p:nvSpPr>
        <p:spPr/>
        <p:txBody>
          <a:bodyPr/>
          <a:lstStyle/>
          <a:p>
            <a:r>
              <a:rPr lang="nl-BE" dirty="0" smtClean="0">
                <a:latin typeface="Helvetica" panose="020B0604020202020204" pitchFamily="34" charset="0"/>
                <a:cs typeface="Helvetica" panose="020B0604020202020204" pitchFamily="34" charset="0"/>
              </a:rPr>
              <a:t>Omgaan met meerdere talen</a:t>
            </a:r>
            <a:endParaRPr lang="nl-BE"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686240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sz="4000" smtClean="0">
                <a:latin typeface="Helvetica" panose="020B0604020202020204" pitchFamily="34" charset="0"/>
                <a:cs typeface="Helvetica" panose="020B0604020202020204" pitchFamily="34" charset="0"/>
              </a:rPr>
              <a:t>DAAROM….</a:t>
            </a:r>
            <a:endParaRPr lang="nl-BE" sz="4000" dirty="0">
              <a:latin typeface="Helvetica" panose="020B0604020202020204" pitchFamily="34" charset="0"/>
              <a:cs typeface="Helvetica" panose="020B0604020202020204" pitchFamily="34" charset="0"/>
            </a:endParaRPr>
          </a:p>
        </p:txBody>
      </p:sp>
      <p:sp>
        <p:nvSpPr>
          <p:cNvPr id="3" name="Tijdelijke aanduiding voor inhoud 2"/>
          <p:cNvSpPr>
            <a:spLocks noGrp="1"/>
          </p:cNvSpPr>
          <p:nvPr>
            <p:ph idx="1"/>
          </p:nvPr>
        </p:nvSpPr>
        <p:spPr/>
        <p:txBody>
          <a:bodyPr>
            <a:normAutofit fontScale="85000" lnSpcReduction="10000"/>
          </a:bodyPr>
          <a:lstStyle/>
          <a:p>
            <a:r>
              <a:rPr lang="nl-BE" sz="4400" dirty="0">
                <a:latin typeface="Helvetica" panose="020B0604020202020204" pitchFamily="34" charset="0"/>
                <a:cs typeface="Helvetica" panose="020B0604020202020204" pitchFamily="34" charset="0"/>
              </a:rPr>
              <a:t>Doet iedereen moeite om voorbij de schoolpoort Nederlands te spreken maar een gesprek in een andere taal tijdens een oudercontact kan omdat de communicatie tussen de school en ouders het allerbelangrijkste is ongeacht de taal. </a:t>
            </a:r>
          </a:p>
          <a:p>
            <a:endParaRPr lang="nl-BE"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647421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idx="1"/>
          </p:nvPr>
        </p:nvSpPr>
        <p:spPr/>
        <p:txBody>
          <a:bodyPr/>
          <a:lstStyle/>
          <a:p>
            <a:r>
              <a:rPr lang="nl-BE" sz="4000" dirty="0">
                <a:latin typeface="Helvetica" panose="020B0604020202020204" pitchFamily="34" charset="0"/>
                <a:cs typeface="Helvetica" panose="020B0604020202020204" pitchFamily="34" charset="0"/>
              </a:rPr>
              <a:t>Om het Nederlands in je thuis binnen te brengen zullen we alle schriftelijke communicatie in onze schooltaal opstellen. We doen ons best om dit voor iedereen zo begrijpelijk mogelijk te houden.</a:t>
            </a:r>
          </a:p>
          <a:p>
            <a:endParaRPr lang="nl-BE" dirty="0"/>
          </a:p>
        </p:txBody>
      </p:sp>
    </p:spTree>
    <p:extLst>
      <p:ext uri="{BB962C8B-B14F-4D97-AF65-F5344CB8AC3E}">
        <p14:creationId xmlns:p14="http://schemas.microsoft.com/office/powerpoint/2010/main" val="1110774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idx="1"/>
          </p:nvPr>
        </p:nvSpPr>
        <p:spPr/>
        <p:txBody>
          <a:bodyPr>
            <a:normAutofit fontScale="92500" lnSpcReduction="20000"/>
          </a:bodyPr>
          <a:lstStyle/>
          <a:p>
            <a:r>
              <a:rPr lang="nl-BE" sz="4000" dirty="0">
                <a:latin typeface="Helvetica" panose="020B0604020202020204" pitchFamily="34" charset="0"/>
                <a:cs typeface="Helvetica" panose="020B0604020202020204" pitchFamily="34" charset="0"/>
              </a:rPr>
              <a:t>We gaan positief om met andere talen omdat we ervan overtuigd zijn dat dit het welbevinden van onze </a:t>
            </a:r>
            <a:r>
              <a:rPr lang="nl-BE" sz="4000" dirty="0" err="1">
                <a:latin typeface="Helvetica" panose="020B0604020202020204" pitchFamily="34" charset="0"/>
                <a:cs typeface="Helvetica" panose="020B0604020202020204" pitchFamily="34" charset="0"/>
              </a:rPr>
              <a:t>kids</a:t>
            </a:r>
            <a:r>
              <a:rPr lang="nl-BE" sz="4000" dirty="0">
                <a:latin typeface="Helvetica" panose="020B0604020202020204" pitchFamily="34" charset="0"/>
                <a:cs typeface="Helvetica" panose="020B0604020202020204" pitchFamily="34" charset="0"/>
              </a:rPr>
              <a:t> verhoogt. Daarom kunnen we troosten in andere talen, kunnen kinderen elkaar helpen als ze iets niet begrijpen en mogen </a:t>
            </a:r>
            <a:r>
              <a:rPr lang="nl-BE" sz="4000" dirty="0" err="1">
                <a:latin typeface="Helvetica" panose="020B0604020202020204" pitchFamily="34" charset="0"/>
                <a:cs typeface="Helvetica" panose="020B0604020202020204" pitchFamily="34" charset="0"/>
              </a:rPr>
              <a:t>kids</a:t>
            </a:r>
            <a:r>
              <a:rPr lang="nl-BE" sz="4000" dirty="0">
                <a:latin typeface="Helvetica" panose="020B0604020202020204" pitchFamily="34" charset="0"/>
                <a:cs typeface="Helvetica" panose="020B0604020202020204" pitchFamily="34" charset="0"/>
              </a:rPr>
              <a:t> materiaal in eigen taal meebrengen naar de klas.</a:t>
            </a:r>
          </a:p>
          <a:p>
            <a:endParaRPr lang="nl-BE" dirty="0"/>
          </a:p>
        </p:txBody>
      </p:sp>
    </p:spTree>
    <p:extLst>
      <p:ext uri="{BB962C8B-B14F-4D97-AF65-F5344CB8AC3E}">
        <p14:creationId xmlns:p14="http://schemas.microsoft.com/office/powerpoint/2010/main" val="3993996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idx="1"/>
          </p:nvPr>
        </p:nvSpPr>
        <p:spPr/>
        <p:txBody>
          <a:bodyPr/>
          <a:lstStyle/>
          <a:p>
            <a:r>
              <a:rPr lang="nl-BE" sz="4000" dirty="0">
                <a:latin typeface="Helvetica" panose="020B0604020202020204" pitchFamily="34" charset="0"/>
                <a:cs typeface="Helvetica" panose="020B0604020202020204" pitchFamily="34" charset="0"/>
              </a:rPr>
              <a:t>Straffen om een woordje in een andere taal doen we dus niet maar we stimuleren de </a:t>
            </a:r>
            <a:r>
              <a:rPr lang="nl-BE" sz="4000" dirty="0" err="1">
                <a:latin typeface="Helvetica" panose="020B0604020202020204" pitchFamily="34" charset="0"/>
                <a:cs typeface="Helvetica" panose="020B0604020202020204" pitchFamily="34" charset="0"/>
              </a:rPr>
              <a:t>kids</a:t>
            </a:r>
            <a:r>
              <a:rPr lang="nl-BE" sz="4000" dirty="0">
                <a:latin typeface="Helvetica" panose="020B0604020202020204" pitchFamily="34" charset="0"/>
                <a:cs typeface="Helvetica" panose="020B0604020202020204" pitchFamily="34" charset="0"/>
              </a:rPr>
              <a:t> wel om in de klas zoveel mogelijk Nederlands te spreken.</a:t>
            </a:r>
          </a:p>
          <a:p>
            <a:endParaRPr lang="nl-BE" sz="40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3253798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emels">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22</TotalTime>
  <Words>154</Words>
  <Application>Microsoft Office PowerPoint</Application>
  <PresentationFormat>Breedbeeld</PresentationFormat>
  <Paragraphs>7</Paragraphs>
  <Slides>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Calibri Light</vt:lpstr>
      <vt:lpstr>Helvetica</vt:lpstr>
      <vt:lpstr>Hemels</vt:lpstr>
      <vt:lpstr>Visietekst </vt:lpstr>
      <vt:lpstr>DAAROM….</vt:lpstr>
      <vt:lpstr>PowerPoint-presentatie</vt:lpstr>
      <vt:lpstr>PowerPoint-presentatie</vt:lpstr>
      <vt:lpstr>PowerPoint-presentatie</vt:lpstr>
    </vt:vector>
  </TitlesOfParts>
  <Company>Klaveren 7 Scholengemeenschap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Visietekst</dc:title>
  <dc:creator>Stef Colens</dc:creator>
  <cp:lastModifiedBy>Stef Colens</cp:lastModifiedBy>
  <cp:revision>2</cp:revision>
  <dcterms:created xsi:type="dcterms:W3CDTF">2016-09-02T11:34:06Z</dcterms:created>
  <dcterms:modified xsi:type="dcterms:W3CDTF">2016-09-02T15:56:27Z</dcterms:modified>
</cp:coreProperties>
</file>